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3230E-3692-43AC-9BF8-FDB18E47D0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EB2F5E-BADB-4EF2-B842-43925FEAAD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E95308-8A6F-4130-94CC-1E8ED9CDE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5696-1FA8-4A70-AA7E-8D3B94707694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D79A45-2213-45B9-8F77-7B818E14F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972755-8880-4604-BC51-7374978DA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1E086-A686-481A-BEB1-5898F5940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447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76D8A-1040-4ADB-A5CC-8B60F04ED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8193C7-9E02-48E0-9001-2F41378C05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CA99C9-684A-4840-BDA9-F1DBED2ED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5696-1FA8-4A70-AA7E-8D3B94707694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B49A6C-B002-4D28-8037-B7A8E14E5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55A1DC-CC38-466E-B839-290D1B139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1E086-A686-481A-BEB1-5898F5940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82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5E9CC3-AAC0-4FC9-88ED-DA53717E35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914C05-0AAA-4BAE-96E0-118AEE50D2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E23F28-3D6F-4B4B-9FB9-797D78302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5696-1FA8-4A70-AA7E-8D3B94707694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A72AA1-8DA9-4B39-9553-19CE9DDA5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3ACC4E-D7F7-4ABB-93E1-486B320F1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1E086-A686-481A-BEB1-5898F5940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912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B13EB-B668-486A-838C-3423B9065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81EF83-F7A9-4694-926E-858F0BED5D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8BF0C9-83B5-49AB-A260-4ED53D72D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5696-1FA8-4A70-AA7E-8D3B94707694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952D84-DA69-4FA0-9B1D-D11BE828E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DFF3B5-9F23-4201-A682-4FE1250CB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1E086-A686-481A-BEB1-5898F5940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028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290AE-22F4-4567-8117-407B15A13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E3C057-040A-4676-9C6F-B22273B430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F9216E-1070-4CFE-B113-1AA50DF7D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5696-1FA8-4A70-AA7E-8D3B94707694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B4A116-4E53-400E-B439-71DAB5497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45AC1A-0A59-4138-8E80-CF837026F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1E086-A686-481A-BEB1-5898F5940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037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DF939-A31E-454C-8C60-542608CEF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CE0DD7-D5ED-4B5C-A1AC-AD76AA0373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1638C2-24F0-4DDB-95B2-E769868110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F046A4-76FC-4802-8D98-5C3B36394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5696-1FA8-4A70-AA7E-8D3B94707694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4050DF-8391-45AC-B8B8-28BC53369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9F59C7-DFC9-4F58-A9C5-994C28C3F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1E086-A686-481A-BEB1-5898F5940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764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9556E-C8EB-49C4-BA07-96E284C98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499D68-CD4D-420E-96F5-E767A48374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ADEB67-7B4F-4EDC-AF3D-1FA2DA89F5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6D4A2A-617F-4987-8595-64AE9ADDD3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125ED1-8A13-45C8-A66C-2982DF93EF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A32499-463C-4813-8F54-D532E1F97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5696-1FA8-4A70-AA7E-8D3B94707694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4BD300-8060-4165-9540-5ABF36678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91CDD2-65A6-40DA-8947-2A313E231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1E086-A686-481A-BEB1-5898F5940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569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530B8-0B3F-4514-A45A-F97494DE3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4D91C1-52E4-4831-8E74-E02E8E83E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5696-1FA8-4A70-AA7E-8D3B94707694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3750B7-B065-401C-A532-B40F34AF1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D86599-2E1C-4982-8D2A-C45A2509A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1E086-A686-481A-BEB1-5898F5940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08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AA98E0-8F79-4EBD-8617-497F0445E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5696-1FA8-4A70-AA7E-8D3B94707694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DD970D-A0E5-475F-A2C6-BBF1B83B7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0B78C5-40F5-496B-9755-89BAF3063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1E086-A686-481A-BEB1-5898F5940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598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5C159-4E02-46E2-8A2E-992BC7F61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AEB229-CD87-4CAC-9AE8-9A90DE0E61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91F988-471A-4A74-BA28-6082DDF895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15B060-A99B-4167-A2B9-AC20CEE23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5696-1FA8-4A70-AA7E-8D3B94707694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44EC98-B71E-49E1-965E-5F76627CB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399762-FC3D-4339-A201-11CD22C61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1E086-A686-481A-BEB1-5898F5940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69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B2C9A-9814-411F-B2AF-3A9F0EE54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281F8D-BE3B-4937-A2A1-31BFF832C5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1C9626-E778-4804-B5DC-C8E4164484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FE3493-5852-45B7-93A1-F91C48A51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5696-1FA8-4A70-AA7E-8D3B94707694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D86E07-94EA-4419-A292-04BCD041D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0A9775-E3C2-45DD-AB0B-9087B034A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1E086-A686-481A-BEB1-5898F5940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974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A832F0-2E31-4C80-981E-01353D22E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F4A5DC-6235-494D-BFF8-6AD794C5EB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FD911A-1A30-43B1-8970-32E35F8069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05696-1FA8-4A70-AA7E-8D3B94707694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8F72F9-F2B2-4B03-A368-BA08D66FB6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229522-BD40-44AA-9044-459A02C2F0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21E086-A686-481A-BEB1-5898F5940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463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wcs.k12.mi.us/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EE91299-4FBA-4BE8-A723-0B306A247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 to </a:t>
            </a:r>
            <a:r>
              <a:rPr lang="en-US" dirty="0">
                <a:hlinkClick r:id="rId2"/>
              </a:rPr>
              <a:t>https://www.wcs.k12.mi.us/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370D80-14F8-4D74-92CD-B896835487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324"/>
          <a:stretch/>
        </p:blipFill>
        <p:spPr>
          <a:xfrm>
            <a:off x="1498600" y="1690688"/>
            <a:ext cx="9194800" cy="4896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705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D3F9C-4FC9-44F9-95A9-054A3FA1F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Hover over “Parents/Students” and click “Student Email Login”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E67903-0251-4869-A4F5-A1AEE13E8D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324"/>
          <a:stretch/>
        </p:blipFill>
        <p:spPr>
          <a:xfrm>
            <a:off x="1390650" y="1724670"/>
            <a:ext cx="8953500" cy="4768205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C5E86A74-A6DC-4D5C-8C2B-51C55178B783}"/>
              </a:ext>
            </a:extLst>
          </p:cNvPr>
          <p:cNvSpPr/>
          <p:nvPr/>
        </p:nvSpPr>
        <p:spPr>
          <a:xfrm>
            <a:off x="1733550" y="5534025"/>
            <a:ext cx="1609725" cy="2476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1BFFF88-8BD7-44E3-BD3A-346BDD93F356}"/>
              </a:ext>
            </a:extLst>
          </p:cNvPr>
          <p:cNvSpPr/>
          <p:nvPr/>
        </p:nvSpPr>
        <p:spPr>
          <a:xfrm>
            <a:off x="7400925" y="2847974"/>
            <a:ext cx="1685925" cy="3333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657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EEB57-A427-4CA8-9B21-5F3040F3A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Your student ID is your username. You must include @wcskids.net when logging in. Your password is what you use to log into school computers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F9668D-B4C5-41AB-B0BE-6870CB0450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324"/>
          <a:stretch/>
        </p:blipFill>
        <p:spPr>
          <a:xfrm>
            <a:off x="1552575" y="1986806"/>
            <a:ext cx="8801100" cy="468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202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4225E26-BC34-4072-8B6E-A77ECC2F39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860" b="10278"/>
          <a:stretch/>
        </p:blipFill>
        <p:spPr>
          <a:xfrm>
            <a:off x="1025940" y="200817"/>
            <a:ext cx="10140119" cy="48403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483AF0-9513-44EC-9790-42E7B8697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43501"/>
            <a:ext cx="10515600" cy="1542257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If you need to email your teacher select “New Message” and start typing their name in the “To” bar. You can find the emails of all your teachers this way- by typing in their last names.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ACECA53-BAAA-4139-8F23-C3F40935F7B4}"/>
              </a:ext>
            </a:extLst>
          </p:cNvPr>
          <p:cNvSpPr/>
          <p:nvPr/>
        </p:nvSpPr>
        <p:spPr>
          <a:xfrm>
            <a:off x="2775535" y="1476375"/>
            <a:ext cx="2543174" cy="35647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A9BACEF-08C0-4B8D-8A9D-5E8785FBD14B}"/>
              </a:ext>
            </a:extLst>
          </p:cNvPr>
          <p:cNvSpPr/>
          <p:nvPr/>
        </p:nvSpPr>
        <p:spPr>
          <a:xfrm>
            <a:off x="1145381" y="1038225"/>
            <a:ext cx="1266825" cy="4381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A9F1376-6C55-4CDE-A272-168E16FD9A1A}"/>
              </a:ext>
            </a:extLst>
          </p:cNvPr>
          <p:cNvSpPr/>
          <p:nvPr/>
        </p:nvSpPr>
        <p:spPr>
          <a:xfrm>
            <a:off x="5734051" y="1476375"/>
            <a:ext cx="2543174" cy="8477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1526E87-AA11-44CB-A2DD-5A625D64977A}"/>
              </a:ext>
            </a:extLst>
          </p:cNvPr>
          <p:cNvCxnSpPr/>
          <p:nvPr/>
        </p:nvCxnSpPr>
        <p:spPr>
          <a:xfrm flipV="1">
            <a:off x="96943" y="1476375"/>
            <a:ext cx="866774" cy="68580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D39DB479-0B63-4781-9252-6B9D3E27AB3E}"/>
              </a:ext>
            </a:extLst>
          </p:cNvPr>
          <p:cNvSpPr/>
          <p:nvPr/>
        </p:nvSpPr>
        <p:spPr>
          <a:xfrm>
            <a:off x="9982200" y="838200"/>
            <a:ext cx="1183859" cy="266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6527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87</Words>
  <Application>Microsoft Office PowerPoint</Application>
  <PresentationFormat>Widescreen</PresentationFormat>
  <Paragraphs>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Go to https://www.wcs.k12.mi.us/</vt:lpstr>
      <vt:lpstr>Hover over “Parents/Students” and click “Student Email Login” </vt:lpstr>
      <vt:lpstr>Your student ID is your username. You must include @wcskids.net when logging in. Your password is what you use to log into school computers</vt:lpstr>
      <vt:lpstr>If you need to email your teacher select “New Message” and start typing their name in the “To” bar. You can find the emails of all your teachers this way- by typing in their last names.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 to https://www.wcs.k12.mi.us/</dc:title>
  <dc:creator>Shelby DuFresne</dc:creator>
  <cp:lastModifiedBy>Jennifer Garwood</cp:lastModifiedBy>
  <cp:revision>5</cp:revision>
  <dcterms:created xsi:type="dcterms:W3CDTF">2020-03-15T23:25:23Z</dcterms:created>
  <dcterms:modified xsi:type="dcterms:W3CDTF">2020-04-07T19:12:21Z</dcterms:modified>
</cp:coreProperties>
</file>